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A13D6-7B20-E0BE-2D43-1F376A4963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43688F-59AF-BC3B-5A97-FCB8B05A15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C5EA8-0DAD-879F-BEBF-E40F1C0A1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A50A4-69A5-54D6-F405-F742FCB96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17EC9-C04F-B1AF-DAF9-BAD0A3E7D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2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4EAFA-8764-AA3F-5ACA-07B5B89E5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8C8E0B-C889-5149-C3BE-D28468EAF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1FF1A-E2D2-8765-1018-400638B98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A8972-6138-DC3A-5DB8-E303D8F91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83876-5613-1D6F-4D35-0A5D3A086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6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0AC251-2018-8DE6-78B4-E9ACBC5FE5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1D800D-57D8-0D58-384F-732D4C0B3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10F43-FAE5-88AB-A2E6-DBDBCB524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2AB40-2A84-8C35-6603-0D9B93FDC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87693-1550-D8B3-FA57-BC1599FB7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1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DCF4E-006E-559D-DBF5-D0A525A33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4146A-7554-36B0-5D75-3C3AE3381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A2E1B-DE99-B736-8D3B-CC064910C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5B504-7A95-E60E-0E47-D266B07F9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4C06A-DF66-77A6-E39D-DA3FD9D02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6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1050-9F8D-81FE-CB19-A002F7D2A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9ECAB-46BB-0CA1-DFD6-FABCE9413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E31F1-80EC-894D-BB0E-62EB0406F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E3B9A-D001-7862-CB20-E9DFA1A76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BBFBC-B85A-27A7-6F41-C4147C01A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3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F00AD-F47B-7EF2-A171-38D8D9C1B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08FB1-286F-4476-3C08-213ABD356F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FE4209-BADF-FF6C-2B23-F0935B9F5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A5FFA-1661-E6D0-630B-6E38A5C14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1280D-7E4F-D5BD-C5B0-3E21CEE3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CE3F1-1CD5-19B3-83BC-EF7E2ACCE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3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22BB9-99FB-EFF6-3F9A-C87C23586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233B3-655B-AF57-5318-33C34442C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7DC620-8BD1-6D6C-6C91-105A13684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BBD5E0-83C0-3CD9-3916-F221399018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B8ABCB-02D0-B30B-4CF9-6EA7F41D5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36CE03-91D2-52A4-1706-6A37E59D5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7644DF-8F72-A63A-1CF0-A576FC1B9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219D98-96CD-659C-F349-26DD5F7D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5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DED9F-20D8-38DB-C554-BDF6F90F1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142F4C-94A8-4F28-022A-80DBD8570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0D2C16-F91A-289F-87BC-72566B857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1739D6-2AA3-3DAE-B54D-67319E750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5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19F16F-5568-FCD1-35C2-E223C1E38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F5F54B-97AF-2CC6-BF65-7A1468A74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D9E63-BD66-E5AC-CBBF-E95D4E0C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63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4E701-B26C-6FED-9724-9FBC47D95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2B413-FB07-B1D5-C6C9-295840277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E1B752-AB7C-B610-72CE-CC1F0D7BA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176A4-8E2C-E6BE-87AF-56C6EE98A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EB308-A3A4-E553-DC2F-81C11A292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7BA8DA-E643-7519-0377-069EE01D3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5E2B6-1DBB-5CA3-D4B8-31FE42808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D5E2FF-A33B-D252-8973-70BE436A4B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4805B7-B82B-2C9D-A0FF-C373D7463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D9D768-3713-F038-8EFF-35EE36174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CBEF6-A270-055E-1DDE-A7D96AF07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DC80B-13BC-F0A4-D70B-BBB022872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20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05F9F6-02F4-9722-8401-43F7AB8A1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DADBA-6F7F-CBE7-FC2F-2EAAA78D6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22F9C-5C8B-CCC4-FB8D-1F62CAAC1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7AD7D-46F9-46CB-9505-6942396DFEE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FA103-4EF2-EE20-29C8-5AAF36BEAF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503D9-DC3E-2399-CD01-9F91A08762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42A61-7C3F-4795-AE5B-8AF23E8E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2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orthlandz.pk/#/home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northlandz.pk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DACC8-27C8-A41F-699F-BAB0052700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313" y="526773"/>
            <a:ext cx="9144000" cy="975485"/>
          </a:xfrm>
        </p:spPr>
        <p:txBody>
          <a:bodyPr/>
          <a:lstStyle/>
          <a:p>
            <a:r>
              <a:rPr lang="en-US" dirty="0"/>
              <a:t>All Day Breakfast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0B3243-73DA-A960-3600-BC4E12DA0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826026"/>
            <a:ext cx="10668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63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D8147E1-F8EB-28E4-BC61-FE8F21913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026" y="3277428"/>
            <a:ext cx="5555974" cy="35805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67AF60-C94B-C216-A7AE-EACA2D6FA66F}"/>
              </a:ext>
            </a:extLst>
          </p:cNvPr>
          <p:cNvSpPr txBox="1"/>
          <p:nvPr/>
        </p:nvSpPr>
        <p:spPr>
          <a:xfrm>
            <a:off x="116784" y="0"/>
            <a:ext cx="8977520" cy="4619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"All-Day Breakfast: Your Morning Favorites, Anytime, Anywhere"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Our </a:t>
            </a:r>
            <a:r>
              <a:rPr lang="en-US" dirty="0">
                <a:hlinkClick r:id="rId3"/>
              </a:rPr>
              <a:t>all-day breakfast </a:t>
            </a:r>
            <a:r>
              <a:rPr lang="en-US" dirty="0"/>
              <a:t>menu is designed to satisfy your breakfast cravings whenever you desire, from sunrise to sunset and beyond. Whether you're an early riser or a late sleeper, our delectable breakfast offerings are available around the clock, ensuring you can savor the flavors of morning at your convenience.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Picture yourself enjoying a hearty plate of fluffy scrambled eggs, perfectly crispy bacon, golden brown hash browns, and a stack of mouthwatering pancakes, all prepared to perfection. Or perhaps you're in the mood for a classic </a:t>
            </a:r>
            <a:r>
              <a:rPr lang="en-US" dirty="0" err="1"/>
              <a:t>omelette</a:t>
            </a:r>
            <a:r>
              <a:rPr lang="en-US" dirty="0"/>
              <a:t> bursting with a medley of your favorite ingredients, paired with buttered toast and a steaming cup of freshly brewed coffee.</a:t>
            </a:r>
          </a:p>
        </p:txBody>
      </p:sp>
    </p:spTree>
    <p:extLst>
      <p:ext uri="{BB962C8B-B14F-4D97-AF65-F5344CB8AC3E}">
        <p14:creationId xmlns:p14="http://schemas.microsoft.com/office/powerpoint/2010/main" val="1913343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A3D585-9A40-4326-7FC1-64FCF0569F9D}"/>
              </a:ext>
            </a:extLst>
          </p:cNvPr>
          <p:cNvSpPr txBox="1"/>
          <p:nvPr/>
        </p:nvSpPr>
        <p:spPr>
          <a:xfrm>
            <a:off x="96905" y="143761"/>
            <a:ext cx="10160277" cy="6697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[Our Breakfast Offerings]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Breakfast Items: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Traditional Breakfast Platter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Pancakes and Syrup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Breakfast Burrito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Avocado Toast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Eggs Benedict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374151"/>
                </a:solidFill>
                <a:effectLst/>
                <a:latin typeface="Söhne"/>
              </a:rPr>
              <a:t>Omelettes</a:t>
            </a: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Waffles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Breakfast Sandwiches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Fresh Fruit Parfait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Coffee and Tea</a:t>
            </a:r>
          </a:p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Slide 4: [Traditional Breakfast Platter]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Description: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A classic breakfast with eggs, bacon, sausage, hash browns, and toast.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Served with your choice of coffee or tea.</a:t>
            </a:r>
          </a:p>
        </p:txBody>
      </p:sp>
    </p:spTree>
    <p:extLst>
      <p:ext uri="{BB962C8B-B14F-4D97-AF65-F5344CB8AC3E}">
        <p14:creationId xmlns:p14="http://schemas.microsoft.com/office/powerpoint/2010/main" val="1319858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B8E5EE-1E4A-FEA7-1AEB-F9327A9BB18E}"/>
              </a:ext>
            </a:extLst>
          </p:cNvPr>
          <p:cNvSpPr txBox="1"/>
          <p:nvPr/>
        </p:nvSpPr>
        <p:spPr>
          <a:xfrm>
            <a:off x="106845" y="82829"/>
            <a:ext cx="6097656" cy="6281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Contact Details: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374151"/>
                </a:solidFill>
                <a:effectLst/>
                <a:latin typeface="Söhne"/>
              </a:rPr>
              <a:t>Address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Hafeez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Kardar Rd, near Qaddafi Stadium, Block E 2 Gulberg III, Lahore, Punjab 54000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Phone: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0311 1222157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Website: 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  <a:hlinkClick r:id="rId2"/>
              </a:rPr>
              <a:t>https://northlandz.pk</a:t>
            </a: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Thank you for considering us for your breakfast needs!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We look forward to serving you soon.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Disclaimer: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Menu items and availability may vary. Prices subject to change.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We appreciate your business and hope to see you soon.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Follow us on social media for updates and promotions.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23EFED-1942-EE5C-EE92-91595C4C3F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1" y="4134678"/>
            <a:ext cx="3984764" cy="284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232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283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Söhne</vt:lpstr>
      <vt:lpstr>Office Theme</vt:lpstr>
      <vt:lpstr>All Day Breakfast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Day Breakfast</dc:title>
  <dc:creator>Computer Expert</dc:creator>
  <cp:lastModifiedBy>Computer Expert</cp:lastModifiedBy>
  <cp:revision>1</cp:revision>
  <dcterms:created xsi:type="dcterms:W3CDTF">2023-10-11T14:04:15Z</dcterms:created>
  <dcterms:modified xsi:type="dcterms:W3CDTF">2023-10-11T14:14:41Z</dcterms:modified>
</cp:coreProperties>
</file>